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02"/>
  </p:normalViewPr>
  <p:slideViewPr>
    <p:cSldViewPr snapToGrid="0" snapToObjects="1">
      <p:cViewPr varScale="1">
        <p:scale>
          <a:sx n="104" d="100"/>
          <a:sy n="104" d="100"/>
        </p:scale>
        <p:origin x="8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tiff>
</file>

<file path=ppt/media/image10.tiff>
</file>

<file path=ppt/media/image11.tiff>
</file>

<file path=ppt/media/image12.png>
</file>

<file path=ppt/media/image13.png>
</file>

<file path=ppt/media/image3.tiff>
</file>

<file path=ppt/media/image4.png>
</file>

<file path=ppt/media/image5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80417A-084D-B444-A070-94C72D958D3D}" type="datetimeFigureOut">
              <a:rPr lang="en-US" smtClean="0"/>
              <a:t>1/26/20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E7B51-6103-8149-9749-F9A0A6325C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58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05BF2-DAD9-5C42-BE9E-AFE15E2AD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B043AA-8B1C-AD42-8691-9172A22E8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9BE5D-E6B1-DE4B-AF3C-75C8E3FC4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E95FE-4BBB-E549-ABD2-F649E976D2D7}" type="datetime1">
              <a:rPr lang="en-US" smtClean="0"/>
              <a:t>1/26/20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4B97C-211E-7345-BB77-BF5EFF096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7AC38-FFBD-934C-B4D5-92ABE1121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69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0BF8B-9418-4549-AFED-B262EE64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0C0FA7-3B8C-6041-AFC9-9CA8A27A03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F3C83-9B77-D247-8793-8CA9AC29D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4281-9808-E142-921E-AB9A2C829EBB}" type="datetime1">
              <a:rPr lang="en-US" smtClean="0"/>
              <a:t>1/26/20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132BD8-3848-C348-820E-E34A877D1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8463D6-8EBB-5446-A97F-90E5B76DD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97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4BB942-DF3A-E349-9A7C-3B82493DD1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77D9E3-E04E-3049-8AAE-DD411F8243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C02A1-12E6-7740-80B1-39CB347E8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7AD8E-111F-1040-B6FC-AB2E65A6D3A7}" type="datetime1">
              <a:rPr lang="en-US" smtClean="0"/>
              <a:t>1/26/20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47FD7D-3CBB-9449-8383-39C20EBBA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4BC50-985B-8A43-91B2-9ED456ED4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966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D1B01-25F0-5F40-8E1D-BC094F6D6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357E6-0844-0542-B3BB-72D126820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252CE-1394-9248-8957-DFC5DF9DA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B0BD1-5306-794C-A19F-837C381DD34D}" type="datetime1">
              <a:rPr lang="en-US" smtClean="0"/>
              <a:t>1/26/20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2CC32-C800-3C47-ABAB-07D143310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285D5-5375-7D48-B2D1-0CFBE7A7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71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828E3-D44B-B743-9597-0D7D9170E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9ED6E-333C-CD4E-B186-AF2F32A64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F67B5-057A-3E4D-96D4-3B63E20BE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B78EE-3903-214C-841E-6B7AF23812B1}" type="datetime1">
              <a:rPr lang="en-US" smtClean="0"/>
              <a:t>1/26/20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755BE-05C2-4849-980B-8FD5FAB5B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CF655-09ED-FF47-B66D-870B5B47A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585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EDA16-0B11-554B-B673-1AE7200BF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AB420-770D-2F43-9AFF-F6A4D17CFD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DB4F31-F49A-4649-9598-BB9BFE781F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21D1EA-B9E3-E048-9DA3-D8458D397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E45A6-F91F-154E-9880-277B69C3C06B}" type="datetime1">
              <a:rPr lang="en-US" smtClean="0"/>
              <a:t>1/26/20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2FEAC-89D0-A641-B42E-18275C3B5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7D717C-1121-9040-B86D-3F278E600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71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4E30-5CBE-A14A-BAE2-BB53ABB05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88057A-B039-A949-8DA8-D0936DFC5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0E9530-6CD4-A745-8AEE-134236313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835910-39C7-F648-8339-E07F6A22B4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247D6-4152-DF4D-8FEA-2D01CA2D3C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FE1CB-3802-6F46-A23D-BD74318D7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C6AD1-DB5B-224E-B7CE-64320A94907A}" type="datetime1">
              <a:rPr lang="en-US" smtClean="0"/>
              <a:t>1/26/20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243A99-7B97-EF40-96D7-39ED9305F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CC22EC-A22A-1944-B538-70F87F571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16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61CFE-4F01-2149-AB44-3FC6511B2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2AD302-9411-5649-A716-9E37853C4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CCEEA0-9B56-754F-8856-1A6E40C664AB}" type="datetime1">
              <a:rPr lang="en-US" smtClean="0"/>
              <a:t>1/26/20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3DBE7E-B51F-F042-8A98-EB2BD3F32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4FE04D-639E-CE43-970B-A52453911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56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F853DC-5712-634A-8E4A-E10A5CFE2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4F1F5-2674-2541-A73F-9AD6BE79B2EF}" type="datetime1">
              <a:rPr lang="en-US" smtClean="0"/>
              <a:t>1/26/20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2CCE26-E5DA-E04C-88FC-638D296CD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AF282C-C455-8F49-85B6-8C49EA927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32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4DB49-143C-2941-B832-090EE1494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C717A-0E34-354D-886E-A812F360C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8E7F73-C124-7440-984B-7AA266320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791A3F-EAFC-D346-9A1E-352C1DECD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99D08-DA68-EA49-B959-97BDBAE021FC}" type="datetime1">
              <a:rPr lang="en-US" smtClean="0"/>
              <a:t>1/26/20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ED44B0-37A0-894A-8CB5-7B8C5068A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A5FB9-A879-114D-BF40-E83298EEE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579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DAFA4-4CCF-284B-81FA-B8F49EE54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CB4231-C7A3-5341-98CD-9AD28F57CB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197F36-E2F6-7E4C-B54C-2CA2471C2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D842C-24E4-CF41-ACB9-1EEF60A02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B348E-4BB2-F144-B536-BEB12BFA9313}" type="datetime1">
              <a:rPr lang="en-US" smtClean="0"/>
              <a:t>1/26/20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579090-FE8D-0A4A-A258-3F91547D1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85CC7F-ABE7-1C44-A9B2-583E85FB5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83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2EE9EE-5587-544D-B91D-686465CD1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9CB8D-8090-6C4C-A1D2-7B9B331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E5FB0-83EA-E847-B1B8-AB105CB6A8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125E3-A4AD-DC47-B5FE-9997472D4AA3}" type="datetime1">
              <a:rPr lang="en-US" smtClean="0"/>
              <a:t>1/26/20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A176D-83C5-F34F-A341-C70E06243E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5C3D7-CEDA-A946-8AA2-393B54D72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9B834-AFE0-5B4C-880A-45F25D5632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62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new-york-state/nys-prison-admissions-beginning-2008" TargetMode="External"/><Relationship Id="rId2" Type="http://schemas.openxmlformats.org/officeDocument/2006/relationships/hyperlink" Target="https://www.bjs.gov/content/pub/pdf/cpus16.pdf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hyperlink" Target="https://richardcchoi.shinyapps.io/prison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277E6A-247E-7D43-B9A6-AFAF7CEDAF23}"/>
              </a:ext>
            </a:extLst>
          </p:cNvPr>
          <p:cNvSpPr txBox="1"/>
          <p:nvPr/>
        </p:nvSpPr>
        <p:spPr>
          <a:xfrm>
            <a:off x="926755" y="654908"/>
            <a:ext cx="9873049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/>
              <a:t>New York State Prison Admissions Exploratory Data Analysis</a:t>
            </a:r>
          </a:p>
          <a:p>
            <a:r>
              <a:rPr lang="en-US" sz="2400" i="1" dirty="0"/>
              <a:t>2008 – 2018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CAB7D9-3723-1D4F-8A10-327623E3A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0355" y="3398799"/>
            <a:ext cx="3929449" cy="26196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DDE8BE-C177-6F46-87F1-849AF3F55C28}"/>
              </a:ext>
            </a:extLst>
          </p:cNvPr>
          <p:cNvSpPr txBox="1"/>
          <p:nvPr/>
        </p:nvSpPr>
        <p:spPr>
          <a:xfrm>
            <a:off x="1075036" y="5404021"/>
            <a:ext cx="24095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Richard Choi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44CE52-D3EF-2F44-B26D-13D1C068A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872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277E6A-247E-7D43-B9A6-AFAF7CEDAF23}"/>
              </a:ext>
            </a:extLst>
          </p:cNvPr>
          <p:cNvSpPr txBox="1"/>
          <p:nvPr/>
        </p:nvSpPr>
        <p:spPr>
          <a:xfrm>
            <a:off x="926755" y="654908"/>
            <a:ext cx="9873049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/>
              <a:t>Agenda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0841D5-0AD1-294F-8EE0-BBBAF10A6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2</a:t>
            </a:fld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31A3D05-7DD5-5F42-AD6E-C5B80A4587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417079"/>
              </p:ext>
            </p:extLst>
          </p:nvPr>
        </p:nvGraphicFramePr>
        <p:xfrm>
          <a:off x="1079155" y="1656522"/>
          <a:ext cx="7092950" cy="214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Worksheet" r:id="rId3" imgW="4076700" imgH="1231900" progId="Excel.Sheet.12">
                  <p:embed/>
                </p:oleObj>
              </mc:Choice>
              <mc:Fallback>
                <p:oleObj name="Worksheet" r:id="rId3" imgW="4076700" imgH="1231900" progId="Excel.Shee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0E67420D-1340-AF4D-A0BD-23F9288AF50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79155" y="1656522"/>
                        <a:ext cx="7092950" cy="214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0911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277E6A-247E-7D43-B9A6-AFAF7CEDAF23}"/>
              </a:ext>
            </a:extLst>
          </p:cNvPr>
          <p:cNvSpPr txBox="1"/>
          <p:nvPr/>
        </p:nvSpPr>
        <p:spPr>
          <a:xfrm>
            <a:off x="926755" y="654908"/>
            <a:ext cx="9873049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/>
              <a:t>Introduction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291F32-8289-A346-96B7-E39D647A6592}"/>
              </a:ext>
            </a:extLst>
          </p:cNvPr>
          <p:cNvSpPr txBox="1"/>
          <p:nvPr/>
        </p:nvSpPr>
        <p:spPr>
          <a:xfrm>
            <a:off x="926755" y="1334529"/>
            <a:ext cx="654908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According to </a:t>
            </a:r>
            <a:r>
              <a:rPr lang="en-US" dirty="0">
                <a:hlinkClick r:id="rId2"/>
              </a:rPr>
              <a:t>this</a:t>
            </a:r>
            <a:r>
              <a:rPr lang="en-US" dirty="0"/>
              <a:t> study by the Bureau of Justice Statistics the United States has a prison population of 2.2 million people.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As this number is staggering, I wanted to get a sense of what that may look like closer to home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State of New York compiled a data set pertaining to prison admissions from 2008 to 2018 containing info relating to the following: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year, month and year of admission, county, gender, crime, age  </a:t>
            </a:r>
          </a:p>
          <a:p>
            <a:endParaRPr lang="en-US" dirty="0"/>
          </a:p>
          <a:p>
            <a:r>
              <a:rPr lang="en-US" dirty="0"/>
              <a:t>For the sake of simplicity, a few assumptions were made about data: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Prisoners were grouped into different age groups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Crimes were grouped into more general levels (i.e. drug related vs drug possession or drug selling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Data: </a:t>
            </a:r>
            <a:r>
              <a:rPr lang="en-US" dirty="0">
                <a:hlinkClick r:id="rId3"/>
              </a:rPr>
              <a:t>https://www.kaggle.com/new-york-state/nys-prison-admissions-beginning-2008</a:t>
            </a:r>
            <a:endParaRPr lang="en-US" dirty="0"/>
          </a:p>
          <a:p>
            <a:r>
              <a:rPr lang="en-US" dirty="0"/>
              <a:t>Shiny App: </a:t>
            </a:r>
            <a:r>
              <a:rPr lang="en-US" u="sng" dirty="0">
                <a:hlinkClick r:id="rId4"/>
              </a:rPr>
              <a:t>https://richardcchoi.shinyapps.io/prison/</a:t>
            </a:r>
            <a:endParaRPr lang="en-US" dirty="0"/>
          </a:p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0841D5-0AD1-294F-8EE0-BBBAF10A6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23EF36-475B-9240-B073-3F01E1FA6C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6930" y="972755"/>
            <a:ext cx="2674723" cy="405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283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277E6A-247E-7D43-B9A6-AFAF7CEDAF23}"/>
              </a:ext>
            </a:extLst>
          </p:cNvPr>
          <p:cNvSpPr txBox="1"/>
          <p:nvPr/>
        </p:nvSpPr>
        <p:spPr>
          <a:xfrm>
            <a:off x="926755" y="654908"/>
            <a:ext cx="9873049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/>
              <a:t>Demographic Analysis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0841D5-0AD1-294F-8EE0-BBBAF10A6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0813EC-F275-E846-A64B-B5DFE33BE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755" y="1330539"/>
            <a:ext cx="4838466" cy="41558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EDD50C-FCF1-6243-87F1-DFC7E0BAD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858" y="1330539"/>
            <a:ext cx="4790646" cy="415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143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277E6A-247E-7D43-B9A6-AFAF7CEDAF23}"/>
              </a:ext>
            </a:extLst>
          </p:cNvPr>
          <p:cNvSpPr txBox="1"/>
          <p:nvPr/>
        </p:nvSpPr>
        <p:spPr>
          <a:xfrm>
            <a:off x="926755" y="654908"/>
            <a:ext cx="9873049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/>
              <a:t>Trend Analysis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0841D5-0AD1-294F-8EE0-BBBAF10A6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ADD889-78F3-FB4F-85B5-B6F4B43D0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F36105-F873-3745-8079-3A521B2D7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755" y="1261779"/>
            <a:ext cx="8355972" cy="502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868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277E6A-247E-7D43-B9A6-AFAF7CEDAF23}"/>
              </a:ext>
            </a:extLst>
          </p:cNvPr>
          <p:cNvSpPr txBox="1"/>
          <p:nvPr/>
        </p:nvSpPr>
        <p:spPr>
          <a:xfrm>
            <a:off x="926755" y="654908"/>
            <a:ext cx="9873049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/>
              <a:t>Top Crime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0841D5-0AD1-294F-8EE0-BBBAF10A6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2C61BD-6C1A-C64E-A55C-09599BC71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274" y="1193517"/>
            <a:ext cx="5486400" cy="45404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DFDF19-F25B-0E40-BE1D-73063A59B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7245" y="1193518"/>
            <a:ext cx="5486400" cy="454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5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277E6A-247E-7D43-B9A6-AFAF7CEDAF23}"/>
              </a:ext>
            </a:extLst>
          </p:cNvPr>
          <p:cNvSpPr txBox="1"/>
          <p:nvPr/>
        </p:nvSpPr>
        <p:spPr>
          <a:xfrm>
            <a:off x="926755" y="654908"/>
            <a:ext cx="9873049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/>
              <a:t>Top Crime (continued)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0841D5-0AD1-294F-8EE0-BBBAF10A6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7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2EC6267-1920-BB4C-A8C5-097D02D944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755" y="1495855"/>
            <a:ext cx="5029200" cy="31742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937625-4AD0-224E-B633-43372E7FC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944" y="1495855"/>
            <a:ext cx="5103856" cy="317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6277E6A-247E-7D43-B9A6-AFAF7CEDAF23}"/>
              </a:ext>
            </a:extLst>
          </p:cNvPr>
          <p:cNvSpPr txBox="1"/>
          <p:nvPr/>
        </p:nvSpPr>
        <p:spPr>
          <a:xfrm>
            <a:off x="926755" y="654908"/>
            <a:ext cx="9873049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b="1" dirty="0"/>
              <a:t>County Analysis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0841D5-0AD1-294F-8EE0-BBBAF10A6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B9B834-AFE0-5B4C-880A-45F25D563238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68DE38-9FD4-CA46-8C82-DE9B597FB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44" y="1193518"/>
            <a:ext cx="5486400" cy="34685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7FAD10-6E03-7D4B-9E9C-9FDA9391C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415" y="1209846"/>
            <a:ext cx="5486400" cy="345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35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185</Words>
  <Application>Microsoft Macintosh PowerPoint</Application>
  <PresentationFormat>Widescreen</PresentationFormat>
  <Paragraphs>29</Paragraphs>
  <Slides>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Microsoft Excel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11</cp:revision>
  <dcterms:created xsi:type="dcterms:W3CDTF">2020-01-27T03:10:18Z</dcterms:created>
  <dcterms:modified xsi:type="dcterms:W3CDTF">2020-01-27T04:39:21Z</dcterms:modified>
</cp:coreProperties>
</file>

<file path=docProps/thumbnail.jpeg>
</file>